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415" r:id="rId3"/>
    <p:sldId id="341" r:id="rId4"/>
    <p:sldId id="258" r:id="rId5"/>
    <p:sldId id="268" r:id="rId6"/>
    <p:sldId id="267" r:id="rId7"/>
    <p:sldId id="269" r:id="rId8"/>
    <p:sldId id="266" r:id="rId9"/>
    <p:sldId id="271" r:id="rId10"/>
    <p:sldId id="270" r:id="rId11"/>
    <p:sldId id="275" r:id="rId12"/>
    <p:sldId id="276" r:id="rId13"/>
    <p:sldId id="278" r:id="rId14"/>
    <p:sldId id="260" r:id="rId15"/>
    <p:sldId id="281" r:id="rId16"/>
    <p:sldId id="285" r:id="rId17"/>
    <p:sldId id="261" r:id="rId18"/>
    <p:sldId id="414" r:id="rId19"/>
    <p:sldId id="262" r:id="rId20"/>
    <p:sldId id="282" r:id="rId21"/>
    <p:sldId id="284" r:id="rId22"/>
    <p:sldId id="459" r:id="rId23"/>
    <p:sldId id="287" r:id="rId24"/>
    <p:sldId id="288" r:id="rId25"/>
    <p:sldId id="297" r:id="rId26"/>
    <p:sldId id="420" r:id="rId27"/>
    <p:sldId id="296" r:id="rId28"/>
    <p:sldId id="291" r:id="rId29"/>
    <p:sldId id="294" r:id="rId30"/>
    <p:sldId id="293" r:id="rId31"/>
    <p:sldId id="422" r:id="rId32"/>
    <p:sldId id="298" r:id="rId33"/>
    <p:sldId id="295" r:id="rId34"/>
    <p:sldId id="428" r:id="rId35"/>
    <p:sldId id="300" r:id="rId36"/>
    <p:sldId id="301" r:id="rId37"/>
    <p:sldId id="302" r:id="rId38"/>
    <p:sldId id="305" r:id="rId39"/>
    <p:sldId id="306" r:id="rId40"/>
    <p:sldId id="424" r:id="rId41"/>
    <p:sldId id="307" r:id="rId42"/>
    <p:sldId id="425" r:id="rId43"/>
    <p:sldId id="313" r:id="rId44"/>
    <p:sldId id="310" r:id="rId45"/>
    <p:sldId id="426" r:id="rId46"/>
    <p:sldId id="416" r:id="rId47"/>
    <p:sldId id="427" r:id="rId48"/>
    <p:sldId id="417" r:id="rId49"/>
    <p:sldId id="323" r:id="rId50"/>
    <p:sldId id="328" r:id="rId51"/>
    <p:sldId id="430" r:id="rId52"/>
    <p:sldId id="325" r:id="rId53"/>
    <p:sldId id="431" r:id="rId54"/>
    <p:sldId id="418" r:id="rId55"/>
    <p:sldId id="318" r:id="rId56"/>
    <p:sldId id="330" r:id="rId57"/>
    <p:sldId id="331" r:id="rId58"/>
    <p:sldId id="432" r:id="rId59"/>
    <p:sldId id="360" r:id="rId60"/>
    <p:sldId id="336" r:id="rId61"/>
    <p:sldId id="263" r:id="rId62"/>
    <p:sldId id="460" r:id="rId63"/>
    <p:sldId id="343" r:id="rId64"/>
    <p:sldId id="344" r:id="rId65"/>
    <p:sldId id="348" r:id="rId66"/>
    <p:sldId id="359" r:id="rId67"/>
    <p:sldId id="349" r:id="rId68"/>
    <p:sldId id="358" r:id="rId69"/>
    <p:sldId id="350" r:id="rId70"/>
    <p:sldId id="357" r:id="rId71"/>
    <p:sldId id="361" r:id="rId72"/>
    <p:sldId id="365" r:id="rId73"/>
    <p:sldId id="364" r:id="rId74"/>
    <p:sldId id="367" r:id="rId75"/>
    <p:sldId id="435" r:id="rId76"/>
    <p:sldId id="352" r:id="rId77"/>
    <p:sldId id="351" r:id="rId78"/>
    <p:sldId id="369" r:id="rId79"/>
    <p:sldId id="371" r:id="rId80"/>
    <p:sldId id="372" r:id="rId81"/>
    <p:sldId id="404" r:id="rId82"/>
    <p:sldId id="407" r:id="rId83"/>
    <p:sldId id="409" r:id="rId84"/>
    <p:sldId id="413" r:id="rId85"/>
    <p:sldId id="382" r:id="rId86"/>
    <p:sldId id="386" r:id="rId87"/>
    <p:sldId id="395" r:id="rId88"/>
    <p:sldId id="384" r:id="rId89"/>
    <p:sldId id="385" r:id="rId90"/>
    <p:sldId id="461" r:id="rId91"/>
    <p:sldId id="397" r:id="rId92"/>
    <p:sldId id="419" r:id="rId93"/>
    <p:sldId id="400" r:id="rId94"/>
    <p:sldId id="437" r:id="rId95"/>
    <p:sldId id="438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2" r:id="rId109"/>
    <p:sldId id="453" r:id="rId110"/>
    <p:sldId id="464" r:id="rId111"/>
    <p:sldId id="465" r:id="rId112"/>
    <p:sldId id="451" r:id="rId113"/>
    <p:sldId id="455" r:id="rId114"/>
    <p:sldId id="454" r:id="rId115"/>
    <p:sldId id="456" r:id="rId116"/>
    <p:sldId id="457" r:id="rId117"/>
    <p:sldId id="265" r:id="rId118"/>
    <p:sldId id="462" r:id="rId119"/>
    <p:sldId id="463" r:id="rId120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282"/>
            <p14:sldId id="284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265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60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08-May-15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Set the local rep path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Eclipse suggests</a:t>
            </a:r>
            <a:r>
              <a:rPr lang="en-US" baseline="0" dirty="0" smtClean="0"/>
              <a:t> an outside eclipse workspace </a:t>
            </a:r>
            <a:r>
              <a:rPr lang="en-US" baseline="0" dirty="0" err="1" smtClean="0"/>
              <a:t>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import existing project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also select wizard in case you want to set up the rep content in a new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As you selected import existing project, now select the project you want to import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Then here we are!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project is</a:t>
            </a:r>
            <a:r>
              <a:rPr lang="en-US" baseline="0" dirty="0" smtClean="0"/>
              <a:t> ready to be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switch</a:t>
            </a:r>
            <a:r>
              <a:rPr lang="en-US" baseline="0" dirty="0" smtClean="0"/>
              <a:t> for another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Name</a:t>
            </a:r>
            <a:r>
              <a:rPr lang="en-US" baseline="0" dirty="0" smtClean="0"/>
              <a:t> it according to the template given initially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&lt;</a:t>
            </a:r>
            <a:r>
              <a:rPr lang="en-US" baseline="0" dirty="0" err="1" smtClean="0"/>
              <a:t>Nusp</a:t>
            </a:r>
            <a:r>
              <a:rPr lang="en-US" baseline="0" dirty="0" smtClean="0"/>
              <a:t>&gt; can be any id with numbers you want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Make sure checkout new branch is selected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Then click finish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or</a:t>
            </a:r>
            <a:r>
              <a:rPr lang="en-US" baseline="0" dirty="0" smtClean="0"/>
              <a:t> </a:t>
            </a:r>
            <a:r>
              <a:rPr lang="en-US" dirty="0" smtClean="0"/>
              <a:t>paste your competitors and tournament classes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commit them together or separated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five </a:t>
            </a:r>
            <a:r>
              <a:rPr lang="en-US" baseline="0" dirty="0" err="1" smtClean="0"/>
              <a:t>competiros</a:t>
            </a:r>
            <a:endParaRPr lang="en-US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tournament class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Both ways make sense as they can be described as a logic unit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="1" dirty="0" smtClean="0"/>
              <a:t>Pay attention</a:t>
            </a:r>
            <a:r>
              <a:rPr lang="en-US" b="1" baseline="0" dirty="0" smtClean="0"/>
              <a:t> to the icons that change during this process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Commit them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IMPORTANT: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Select commit</a:t>
            </a:r>
            <a:r>
              <a:rPr lang="en-US" baseline="0" dirty="0" smtClean="0"/>
              <a:t>!!!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Don’t select commit and push. Later we will do it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AT THE GIT</a:t>
            </a:r>
            <a:r>
              <a:rPr lang="en-US" baseline="0" dirty="0" smtClean="0"/>
              <a:t> perspective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 to History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you can push everything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Make sure you keep the branch name.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this will be the remote branch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a pull request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Play </a:t>
            </a:r>
            <a:r>
              <a:rPr lang="en-US" baseline="0" dirty="0" err="1" smtClean="0"/>
              <a:t>aroun</a:t>
            </a:r>
            <a:r>
              <a:rPr lang="en-US" baseline="0" dirty="0" smtClean="0"/>
              <a:t>, make comments and send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Later I will look at them and decide to accept or not :D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After</a:t>
            </a:r>
            <a:r>
              <a:rPr lang="en-US" baseline="0" dirty="0" smtClean="0"/>
              <a:t> accept, you will see in my rep something like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saying “Merge pull request…”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5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269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028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a directory named ”</a:t>
            </a:r>
            <a:r>
              <a:rPr lang="en-US" dirty="0" err="1" smtClean="0"/>
              <a:t>gitcourse</a:t>
            </a:r>
            <a:r>
              <a:rPr lang="en-US" dirty="0" smtClean="0"/>
              <a:t>”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mkdir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gitcourse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Change for this directory  cd </a:t>
            </a:r>
            <a:r>
              <a:rPr lang="en-US" dirty="0" err="1" smtClean="0">
                <a:sym typeface="Wingdings" panose="05000000000000000000" pitchFamily="2" charset="2"/>
              </a:rPr>
              <a:t>gitcourse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commit.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file and append a new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What happens</a:t>
            </a:r>
            <a:r>
              <a:rPr lang="en-US" baseline="0" dirty="0" smtClean="0"/>
              <a:t> with the files on </a:t>
            </a:r>
            <a:r>
              <a:rPr lang="en-US" baseline="0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log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Shows the commit logs.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checkout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files in the working tree to match the version in the index or the specified tree.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create</a:t>
            </a:r>
            <a:r>
              <a:rPr lang="en-US" baseline="0" dirty="0" smtClean="0"/>
              <a:t> ‘other list’!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However we </a:t>
            </a:r>
            <a:r>
              <a:rPr lang="en-US" baseline="0" dirty="0" err="1" smtClean="0"/>
              <a:t>stil</a:t>
            </a:r>
            <a:r>
              <a:rPr lang="en-US" baseline="0" dirty="0" smtClean="0"/>
              <a:t> want to keep the original one (master)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 can we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update the master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4118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tag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Create, list, delete or verify tag references. 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Logic</a:t>
            </a:r>
            <a:r>
              <a:rPr lang="en-US" baseline="0" dirty="0" smtClean="0">
                <a:solidFill>
                  <a:schemeClr val="tx1"/>
                </a:solidFill>
              </a:rPr>
              <a:t> unit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merge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Join development histories together.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Adam replaced by Brian </a:t>
            </a:r>
            <a:r>
              <a:rPr lang="en-US" dirty="0" smtClean="0">
                <a:sym typeface="Wingdings" panose="05000000000000000000" pitchFamily="2" charset="2"/>
              </a:rPr>
              <a:t> the common ancestor also</a:t>
            </a:r>
            <a:r>
              <a:rPr lang="en-US" baseline="0" dirty="0" smtClean="0">
                <a:sym typeface="Wingdings" panose="05000000000000000000" pitchFamily="2" charset="2"/>
              </a:rPr>
              <a:t> had Adam then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assumes the modification can be accepted</a:t>
            </a:r>
          </a:p>
          <a:p>
            <a:pPr>
              <a:spcBef>
                <a:spcPts val="0"/>
              </a:spcBef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However, what about </a:t>
            </a:r>
            <a:r>
              <a:rPr lang="en-US" baseline="0" dirty="0" err="1" smtClean="0">
                <a:sym typeface="Wingdings" panose="05000000000000000000" pitchFamily="2" charset="2"/>
              </a:rPr>
              <a:t>ze</a:t>
            </a:r>
            <a:r>
              <a:rPr lang="en-US" baseline="0" dirty="0" smtClean="0">
                <a:sym typeface="Wingdings" panose="05000000000000000000" pitchFamily="2" charset="2"/>
              </a:rPr>
              <a:t>? Will it be replaced by </a:t>
            </a:r>
            <a:r>
              <a:rPr lang="en-US" baseline="0" dirty="0" err="1" smtClean="0">
                <a:sym typeface="Wingdings" panose="05000000000000000000" pitchFamily="2" charset="2"/>
              </a:rPr>
              <a:t>rafael</a:t>
            </a:r>
            <a:r>
              <a:rPr lang="en-US" baseline="0" dirty="0" smtClean="0">
                <a:sym typeface="Wingdings" panose="05000000000000000000" pitchFamily="2" charset="2"/>
              </a:rPr>
              <a:t> or </a:t>
            </a:r>
            <a:r>
              <a:rPr lang="en-US" baseline="0" dirty="0" err="1" smtClean="0">
                <a:sym typeface="Wingdings" panose="05000000000000000000" pitchFamily="2" charset="2"/>
              </a:rPr>
              <a:t>jane</a:t>
            </a:r>
            <a:r>
              <a:rPr lang="en-US" baseline="0" dirty="0" smtClean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pull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Fetch from and integrate with a local branch.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Login in your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Enter my rep</a:t>
            </a:r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3)</a:t>
            </a:r>
            <a:r>
              <a:rPr lang="en-US" baseline="0" dirty="0" smtClean="0"/>
              <a:t> Click on fork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4)</a:t>
            </a:r>
            <a:r>
              <a:rPr lang="en-US" baseline="0" dirty="0" smtClean="0"/>
              <a:t> Copy the rep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eclipse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rep </a:t>
            </a:r>
            <a:r>
              <a:rPr lang="en-US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</a:t>
            </a:r>
            <a:r>
              <a:rPr lang="en-US" baseline="0" dirty="0" smtClean="0"/>
              <a:t> </a:t>
            </a:r>
            <a:r>
              <a:rPr lang="en-US" dirty="0" smtClean="0"/>
              <a:t>clone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Paste the rep </a:t>
            </a:r>
            <a:r>
              <a:rPr lang="en-US" dirty="0" err="1" smtClean="0"/>
              <a:t>url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Write down your </a:t>
            </a:r>
            <a:r>
              <a:rPr lang="en-US" dirty="0" err="1" smtClean="0"/>
              <a:t>github</a:t>
            </a:r>
            <a:r>
              <a:rPr lang="en-US" dirty="0" smtClean="0"/>
              <a:t> account/password</a:t>
            </a:r>
            <a:r>
              <a:rPr lang="en-US" baseline="0" dirty="0" smtClean="0"/>
              <a:t> (only will be used during write operations (e.g. push))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the branches to be grabbed</a:t>
            </a:r>
            <a:r>
              <a:rPr 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hyperlink" Target="https://github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github.com/damascenodiego/myFriendsSampl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" y="123478"/>
            <a:ext cx="905243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95686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15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http://git-scm.com/download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00" y="-2250"/>
            <a:ext cx="9152000" cy="5148000"/>
          </a:xfrm>
          <a:prstGeom prst="rect">
            <a:avLst/>
          </a:prstGeom>
        </p:spPr>
      </p:pic>
      <p:pic>
        <p:nvPicPr>
          <p:cNvPr id="10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998368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915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6346"/>
            <a:ext cx="8208912" cy="46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7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82000" y="51750"/>
            <a:ext cx="378000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 Systems</a:t>
            </a:r>
            <a:r>
              <a:rPr lang="en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(Concepts)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Picture"/>
          <p:cNvPicPr>
            <a:picLocks noChangeAspect="1"/>
          </p:cNvPicPr>
          <p:nvPr/>
        </p:nvPicPr>
        <p:blipFill>
          <a:blip r:embed="rId3"/>
          <a:srcRect t="10006" b="10006"/>
          <a:stretch>
            <a:fillRect/>
          </a:stretch>
        </p:blipFill>
        <p:spPr bwMode="auto">
          <a:xfrm>
            <a:off x="2338027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390557"/>
            <a:ext cx="4263567" cy="33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622"/>
            <a:ext cx="4182653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72442" y="1812331"/>
            <a:ext cx="3677902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tx1"/>
                </a:solidFill>
              </a:rPr>
              <a:t>https://</a:t>
            </a:r>
            <a:r>
              <a:rPr lang="en-US" sz="1100" b="1" i="1" dirty="0" smtClean="0">
                <a:solidFill>
                  <a:schemeClr val="tx1"/>
                </a:solidFill>
              </a:rPr>
              <a:t>github.com/damascenodiego/myFriendsSample.git</a:t>
            </a:r>
            <a:endParaRPr lang="en" sz="11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606388" y="3939902"/>
            <a:ext cx="3740224" cy="456513"/>
          </a:xfrm>
          <a:prstGeom prst="callout2">
            <a:avLst>
              <a:gd name="adj1" fmla="val -8723"/>
              <a:gd name="adj2" fmla="val 46263"/>
              <a:gd name="adj3" fmla="val -92361"/>
              <a:gd name="adj4" fmla="val 49601"/>
              <a:gd name="adj5" fmla="val -151443"/>
              <a:gd name="adj6" fmla="val 44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  <a:hlinkClick r:id="rId4"/>
              </a:rPr>
              <a:t>http://github.com/damascenodiego/myFriendsSample</a:t>
            </a:r>
            <a:endParaRPr lang="en" sz="12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9458" name="Picture 2" descr="http://venturebeat.com/wp-content/uploads/2011/06/cut_copy_past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3749" y="2316972"/>
            <a:ext cx="1749068" cy="17525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piece of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the 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14799</TotalTime>
  <Words>2967</Words>
  <Application>Microsoft Office PowerPoint</Application>
  <PresentationFormat>Apresentação na tela (16:9)</PresentationFormat>
  <Paragraphs>544</Paragraphs>
  <Slides>119</Slides>
  <Notes>116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119</vt:i4>
      </vt:variant>
    </vt:vector>
  </HeadingPairs>
  <TitlesOfParts>
    <vt:vector size="127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 Systems (Concepts)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(Installing git)</vt:lpstr>
      <vt:lpstr>Apresentação do PowerPoint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299</cp:revision>
  <dcterms:modified xsi:type="dcterms:W3CDTF">2015-05-08T13:57:00Z</dcterms:modified>
</cp:coreProperties>
</file>